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09" r:id="rId2"/>
    <p:sldId id="258" r:id="rId3"/>
    <p:sldId id="257" r:id="rId4"/>
    <p:sldId id="259" r:id="rId5"/>
    <p:sldId id="310" r:id="rId6"/>
    <p:sldId id="260" r:id="rId7"/>
    <p:sldId id="261" r:id="rId8"/>
    <p:sldId id="263" r:id="rId9"/>
    <p:sldId id="264" r:id="rId10"/>
    <p:sldId id="267" r:id="rId11"/>
    <p:sldId id="307" r:id="rId12"/>
    <p:sldId id="270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271" r:id="rId22"/>
    <p:sldId id="272" r:id="rId23"/>
    <p:sldId id="273" r:id="rId24"/>
    <p:sldId id="276" r:id="rId25"/>
    <p:sldId id="280" r:id="rId26"/>
    <p:sldId id="283" r:id="rId27"/>
    <p:sldId id="284" r:id="rId28"/>
    <p:sldId id="285" r:id="rId29"/>
    <p:sldId id="286" r:id="rId30"/>
    <p:sldId id="287" r:id="rId31"/>
    <p:sldId id="292" r:id="rId32"/>
    <p:sldId id="293" r:id="rId33"/>
    <p:sldId id="295" r:id="rId34"/>
    <p:sldId id="296" r:id="rId35"/>
    <p:sldId id="297" r:id="rId36"/>
    <p:sldId id="301" r:id="rId37"/>
    <p:sldId id="311" r:id="rId38"/>
    <p:sldId id="312" r:id="rId39"/>
    <p:sldId id="313" r:id="rId40"/>
    <p:sldId id="327" r:id="rId41"/>
    <p:sldId id="346" r:id="rId42"/>
    <p:sldId id="328" r:id="rId43"/>
    <p:sldId id="314" r:id="rId44"/>
    <p:sldId id="355" r:id="rId45"/>
    <p:sldId id="317" r:id="rId46"/>
    <p:sldId id="319" r:id="rId47"/>
    <p:sldId id="315" r:id="rId48"/>
    <p:sldId id="320" r:id="rId49"/>
    <p:sldId id="318" r:id="rId50"/>
    <p:sldId id="321" r:id="rId51"/>
    <p:sldId id="322" r:id="rId52"/>
    <p:sldId id="324" r:id="rId53"/>
    <p:sldId id="323" r:id="rId54"/>
    <p:sldId id="325" r:id="rId55"/>
    <p:sldId id="326" r:id="rId56"/>
    <p:sldId id="316" r:id="rId57"/>
    <p:sldId id="331" r:id="rId58"/>
    <p:sldId id="332" r:id="rId59"/>
    <p:sldId id="333" r:id="rId60"/>
    <p:sldId id="335" r:id="rId61"/>
    <p:sldId id="336" r:id="rId62"/>
    <p:sldId id="337" r:id="rId63"/>
    <p:sldId id="338" r:id="rId64"/>
    <p:sldId id="339" r:id="rId65"/>
    <p:sldId id="340" r:id="rId66"/>
    <p:sldId id="342" r:id="rId67"/>
    <p:sldId id="334" r:id="rId68"/>
    <p:sldId id="343" r:id="rId69"/>
    <p:sldId id="344" r:id="rId70"/>
    <p:sldId id="345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E0F42-D612-473B-8802-72B6702E848A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94A38-9F35-4E44-9D65-50383B0E210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08FE-A1C9-4778-BE17-7458FAF808B6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6236-3106-4703-9070-BF1C4E2240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08FE-A1C9-4778-BE17-7458FAF808B6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6236-3106-4703-9070-BF1C4E2240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08FE-A1C9-4778-BE17-7458FAF808B6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6236-3106-4703-9070-BF1C4E2240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08FE-A1C9-4778-BE17-7458FAF808B6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6236-3106-4703-9070-BF1C4E2240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08FE-A1C9-4778-BE17-7458FAF808B6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6236-3106-4703-9070-BF1C4E2240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08FE-A1C9-4778-BE17-7458FAF808B6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6236-3106-4703-9070-BF1C4E2240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08FE-A1C9-4778-BE17-7458FAF808B6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6236-3106-4703-9070-BF1C4E2240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08FE-A1C9-4778-BE17-7458FAF808B6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6236-3106-4703-9070-BF1C4E2240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08FE-A1C9-4778-BE17-7458FAF808B6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6236-3106-4703-9070-BF1C4E2240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08FE-A1C9-4778-BE17-7458FAF808B6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6236-3106-4703-9070-BF1C4E2240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908FE-A1C9-4778-BE17-7458FAF808B6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26236-3106-4703-9070-BF1C4E2240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908FE-A1C9-4778-BE17-7458FAF808B6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26236-3106-4703-9070-BF1C4E2240C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>
              <a:lumMod val="75000"/>
            </a:schemeClr>
          </a:solidFill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UAE TOP 10 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>
              <a:lumMod val="90000"/>
            </a:schemeClr>
          </a:solidFill>
        </p:spPr>
        <p:txBody>
          <a:bodyPr/>
          <a:lstStyle/>
          <a:p>
            <a:pPr>
              <a:buNone/>
            </a:pPr>
            <a:endParaRPr lang="en-US" i="1" dirty="0" smtClean="0"/>
          </a:p>
          <a:p>
            <a:pPr>
              <a:buNone/>
            </a:pPr>
            <a:endParaRPr lang="en-US" i="1" dirty="0"/>
          </a:p>
          <a:p>
            <a:pPr>
              <a:buNone/>
            </a:pPr>
            <a:endParaRPr lang="en-US" i="1" dirty="0" smtClean="0"/>
          </a:p>
          <a:p>
            <a:pPr>
              <a:buNone/>
            </a:pPr>
            <a:endParaRPr lang="en-US" i="1" dirty="0"/>
          </a:p>
          <a:p>
            <a:pPr>
              <a:buNone/>
            </a:pPr>
            <a:endParaRPr lang="en-US" i="1" dirty="0" smtClean="0"/>
          </a:p>
          <a:p>
            <a:pPr>
              <a:buNone/>
            </a:pPr>
            <a:r>
              <a:rPr lang="en-US" i="1" dirty="0"/>
              <a:t> </a:t>
            </a:r>
            <a:r>
              <a:rPr lang="en-US" i="1" dirty="0" smtClean="0"/>
              <a:t>          WEBSITE  : https://www.uaet10.com</a:t>
            </a:r>
            <a:endParaRPr lang="en-US" i="1" dirty="0"/>
          </a:p>
        </p:txBody>
      </p:sp>
      <p:pic>
        <p:nvPicPr>
          <p:cNvPr id="5" name="Picture 4" descr="http://uaet10.com/front_assets/images/uae_lo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1524000"/>
            <a:ext cx="3048000" cy="2971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UAE Top 10 city  Traffic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Pinterest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Instagram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Google+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Linkedin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posteezy.com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FLICKR</a:t>
            </a:r>
            <a:endParaRPr lang="en-US" dirty="0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Plurk.com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7688" y="1600610"/>
            <a:ext cx="8048625" cy="452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Design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wittygraphy.com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ello.co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fancy.com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Travel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buffalo.io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Video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coub.com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videobash.com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streamable.com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vimeo.com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Veoh.com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</a:t>
            </a:r>
            <a:r>
              <a:rPr lang="en-US" dirty="0" err="1" smtClean="0"/>
              <a:t>id.me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kiwi.qa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667" y="381000"/>
            <a:ext cx="8762733" cy="620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533400"/>
            <a:ext cx="8729642" cy="6071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457200"/>
            <a:ext cx="8738407" cy="600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457200"/>
            <a:ext cx="8763000" cy="585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533400"/>
            <a:ext cx="8762999" cy="5993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457200"/>
            <a:ext cx="8630579" cy="606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81000"/>
            <a:ext cx="8760793" cy="614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762000"/>
            <a:ext cx="6882217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81000"/>
            <a:ext cx="8712705" cy="600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609600"/>
            <a:ext cx="8164694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609600"/>
            <a:ext cx="8718260" cy="605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8627717" cy="595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990600"/>
            <a:ext cx="774202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381000"/>
            <a:ext cx="8641961" cy="594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Alexa</a:t>
            </a:r>
            <a:r>
              <a:rPr lang="en-US" dirty="0"/>
              <a:t> </a:t>
            </a:r>
            <a:r>
              <a:rPr lang="en-US" dirty="0" smtClean="0"/>
              <a:t>Rank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00200"/>
            <a:ext cx="8153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Media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200"/>
            <a:ext cx="8305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39</Words>
  <Application>Microsoft Office PowerPoint</Application>
  <PresentationFormat>On-screen Show (4:3)</PresentationFormat>
  <Paragraphs>30</Paragraphs>
  <Slides>70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UAE TOP 10 </vt:lpstr>
      <vt:lpstr>Slide 2</vt:lpstr>
      <vt:lpstr>UAE Top 10 city  Traffic</vt:lpstr>
      <vt:lpstr>Slide 4</vt:lpstr>
      <vt:lpstr>Slide 5</vt:lpstr>
      <vt:lpstr>Slide 6</vt:lpstr>
      <vt:lpstr>Slide 7</vt:lpstr>
      <vt:lpstr>Alexa Rank </vt:lpstr>
      <vt:lpstr>Social Media 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Pinterest</vt:lpstr>
      <vt:lpstr>Instagram</vt:lpstr>
      <vt:lpstr>Google+</vt:lpstr>
      <vt:lpstr>Twitter</vt:lpstr>
      <vt:lpstr>FACEBOOK </vt:lpstr>
      <vt:lpstr>Linkedin</vt:lpstr>
      <vt:lpstr>posteezy.com</vt:lpstr>
      <vt:lpstr>FLICKR</vt:lpstr>
      <vt:lpstr>Plurk.com</vt:lpstr>
      <vt:lpstr>Design wittygraphy.com</vt:lpstr>
      <vt:lpstr>ello.co</vt:lpstr>
      <vt:lpstr>fancy.com</vt:lpstr>
      <vt:lpstr>Travel buffalo.io </vt:lpstr>
      <vt:lpstr>Video coub.com </vt:lpstr>
      <vt:lpstr>videobash.com</vt:lpstr>
      <vt:lpstr>streamable.com</vt:lpstr>
      <vt:lpstr>vimeo.com</vt:lpstr>
      <vt:lpstr>Veoh.com</vt:lpstr>
      <vt:lpstr>vid.me</vt:lpstr>
      <vt:lpstr>kiwi.qa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votive</dc:creator>
  <cp:lastModifiedBy>votive</cp:lastModifiedBy>
  <cp:revision>67</cp:revision>
  <dcterms:created xsi:type="dcterms:W3CDTF">2016-09-20T09:50:55Z</dcterms:created>
  <dcterms:modified xsi:type="dcterms:W3CDTF">2016-09-20T13:26:19Z</dcterms:modified>
</cp:coreProperties>
</file>